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8" r:id="rId3"/>
    <p:sldId id="259" r:id="rId4"/>
    <p:sldId id="264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1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944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314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87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208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9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99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06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70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23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16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5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11/27/2023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2456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7" r:id="rId2"/>
    <p:sldLayoutId id="2147483676" r:id="rId3"/>
    <p:sldLayoutId id="2147483675" r:id="rId4"/>
    <p:sldLayoutId id="2147483674" r:id="rId5"/>
    <p:sldLayoutId id="2147483673" r:id="rId6"/>
    <p:sldLayoutId id="2147483672" r:id="rId7"/>
    <p:sldLayoutId id="2147483671" r:id="rId8"/>
    <p:sldLayoutId id="2147483670" r:id="rId9"/>
    <p:sldLayoutId id="2147483660" r:id="rId10"/>
    <p:sldLayoutId id="214748366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Straight Connector 105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55" name="Rectangle 1054">
            <a:extLst>
              <a:ext uri="{FF2B5EF4-FFF2-40B4-BE49-F238E27FC236}">
                <a16:creationId xmlns:a16="http://schemas.microsoft.com/office/drawing/2014/main" id="{B9C0E6AB-EAB6-41E0-9D49-369643E87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7" name="Rectangle 1056">
            <a:extLst>
              <a:ext uri="{FF2B5EF4-FFF2-40B4-BE49-F238E27FC236}">
                <a16:creationId xmlns:a16="http://schemas.microsoft.com/office/drawing/2014/main" id="{93C2720B-5BC4-43B4-8F8F-7D4AD6386D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9" name="Straight Connector 1058">
            <a:extLst>
              <a:ext uri="{FF2B5EF4-FFF2-40B4-BE49-F238E27FC236}">
                <a16:creationId xmlns:a16="http://schemas.microsoft.com/office/drawing/2014/main" id="{F34F5BD6-1B3B-4B21-9901-8258D047A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61085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1" name="Straight Connector 1060">
            <a:extLst>
              <a:ext uri="{FF2B5EF4-FFF2-40B4-BE49-F238E27FC236}">
                <a16:creationId xmlns:a16="http://schemas.microsoft.com/office/drawing/2014/main" id="{539E51F4-9F13-4C51-9CE0-0AEDA7FE3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5861"/>
            <a:ext cx="106013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10">
            <a:extLst>
              <a:ext uri="{FF2B5EF4-FFF2-40B4-BE49-F238E27FC236}">
                <a16:creationId xmlns:a16="http://schemas.microsoft.com/office/drawing/2014/main" id="{077DFA3B-E7FC-088D-38C8-B6F294597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" y="1807532"/>
            <a:ext cx="10058508" cy="2996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2D34274-DFBC-C89D-BFB3-7D892AF0EE49}"/>
              </a:ext>
            </a:extLst>
          </p:cNvPr>
          <p:cNvSpPr txBox="1"/>
          <p:nvPr/>
        </p:nvSpPr>
        <p:spPr>
          <a:xfrm>
            <a:off x="2130138" y="5050468"/>
            <a:ext cx="106108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  <a:latin typeface="Garamond" panose="02020404030301010803" pitchFamily="18" charset="0"/>
              </a:rPr>
              <a:t>U</a:t>
            </a:r>
            <a:r>
              <a:rPr lang="es-MX" sz="2400" b="0" i="0" u="none" strike="noStrike" dirty="0">
                <a:solidFill>
                  <a:schemeClr val="bg1"/>
                </a:solidFill>
                <a:effectLst/>
                <a:latin typeface="Garamond" panose="02020404030301010803" pitchFamily="18" charset="0"/>
              </a:rPr>
              <a:t>n sitio web orientado a críticas y reseñas del mundo audiovisual</a:t>
            </a:r>
            <a:endParaRPr lang="es-AR" sz="2400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666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EF92653-5D6D-47E6-8744-0DAF76E04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2F16C81C-42AB-1DB5-A40D-C7C2B674B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274" y="833954"/>
            <a:ext cx="10283452" cy="85630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s-AR" sz="3600" b="1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Épicas funcionales</a:t>
            </a:r>
            <a:br>
              <a:rPr lang="es-AR" sz="2800" b="1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</a:br>
            <a:br>
              <a:rPr lang="es-AR" sz="2200" strike="noStrike" dirty="0">
                <a:solidFill>
                  <a:schemeClr val="bg1"/>
                </a:solidFill>
                <a:effectLst/>
                <a:latin typeface="Sakkal Majalla" panose="020F0502020204030204" pitchFamily="2" charset="-78"/>
                <a:cs typeface="Sakkal Majalla" panose="020F0502020204030204" pitchFamily="2" charset="-78"/>
              </a:rPr>
            </a:br>
            <a:br>
              <a:rPr lang="es-MX" sz="2400" dirty="0">
                <a:solidFill>
                  <a:schemeClr val="bg1"/>
                </a:solidFill>
                <a:latin typeface="Georgia" panose="02040502050405020303" pitchFamily="18" charset="0"/>
              </a:rPr>
            </a:br>
            <a:br>
              <a:rPr lang="es-MX" sz="2400" b="0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</a:br>
            <a:endParaRPr lang="en-US" sz="2200" dirty="0">
              <a:solidFill>
                <a:schemeClr val="bg1"/>
              </a:solidFill>
              <a:latin typeface="Sakkal Majalla" panose="020F0502020204030204" pitchFamily="2" charset="-78"/>
              <a:cs typeface="Sakkal Majalla" panose="020F0502020204030204" pitchFamily="2" charset="-78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CA98CE3-81A7-4FFE-A047-9AA65998D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8D91C2B-BDB9-49BE-9C44-E0CFE597A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00157D5-4393-FCCA-AB8F-0EEDFB1E902F}"/>
              </a:ext>
            </a:extLst>
          </p:cNvPr>
          <p:cNvSpPr txBox="1"/>
          <p:nvPr/>
        </p:nvSpPr>
        <p:spPr>
          <a:xfrm>
            <a:off x="800100" y="1894085"/>
            <a:ext cx="98107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i="0" dirty="0">
                <a:solidFill>
                  <a:schemeClr val="bg1"/>
                </a:solidFill>
                <a:latin typeface="Sakkal Majalla" panose="020F0502020204030204" pitchFamily="2" charset="-78"/>
                <a:cs typeface="Sakkal Majalla" panose="020F0502020204030204" pitchFamily="2" charset="-78"/>
              </a:rPr>
              <a:t>TODA PERSONA QUE INGRESE AL SITIO WEB PODRA UTILIZAR LAS SIGUIENTES FUNCIONES:</a:t>
            </a:r>
            <a:br>
              <a:rPr lang="es-AR" sz="2400" u="none" strike="noStrike" dirty="0">
                <a:solidFill>
                  <a:schemeClr val="bg1"/>
                </a:solidFill>
                <a:effectLst/>
                <a:latin typeface="Sakkal Majalla" panose="020F0502020204030204" pitchFamily="2" charset="-78"/>
                <a:cs typeface="Sakkal Majalla" panose="020F0502020204030204" pitchFamily="2" charset="-78"/>
              </a:rPr>
            </a:br>
            <a:endParaRPr lang="es-AR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DC619BA-C8DA-E2C1-165C-0C8F3D9B17B2}"/>
              </a:ext>
            </a:extLst>
          </p:cNvPr>
          <p:cNvSpPr txBox="1"/>
          <p:nvPr/>
        </p:nvSpPr>
        <p:spPr>
          <a:xfrm>
            <a:off x="1995054" y="2505670"/>
            <a:ext cx="9130145" cy="3823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AR" sz="2400" u="none" strike="noStrike" dirty="0">
                <a:solidFill>
                  <a:schemeClr val="bg1"/>
                </a:solidFill>
                <a:effectLst/>
                <a:latin typeface="Sakkal Majalla" panose="020F0502020204030204" pitchFamily="2" charset="-78"/>
                <a:cs typeface="Sakkal Majalla" panose="020F0502020204030204" pitchFamily="2" charset="-78"/>
              </a:rPr>
              <a:t> </a:t>
            </a:r>
            <a:r>
              <a:rPr lang="es-MX" sz="200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  <a:cs typeface="Sakkal Majalla" panose="020F0502020204030204" pitchFamily="2" charset="-78"/>
              </a:rPr>
              <a:t>B</a:t>
            </a:r>
            <a:r>
              <a:rPr lang="es-MX" sz="2000" b="0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uscar películas y series por género y por nombre.</a:t>
            </a:r>
            <a:endParaRPr lang="es-MX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2000" dirty="0">
                <a:solidFill>
                  <a:schemeClr val="bg1"/>
                </a:solidFill>
                <a:latin typeface="Georgia" panose="02040502050405020303" pitchFamily="18" charset="0"/>
              </a:rPr>
              <a:t> Acceder</a:t>
            </a:r>
            <a:r>
              <a:rPr lang="es-MX" sz="2000" b="0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 a la sección detallada de cada film.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2000" b="0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 Ver </a:t>
            </a:r>
            <a:r>
              <a:rPr lang="es-MX" sz="2000" b="0" i="0" u="none" strike="noStrike" dirty="0" err="1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trailers</a:t>
            </a:r>
            <a:r>
              <a:rPr lang="es-MX" sz="2000" b="0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 y sinopsis de las películas o series elegidas</a:t>
            </a:r>
            <a:r>
              <a:rPr lang="es-MX" sz="2000" dirty="0">
                <a:solidFill>
                  <a:schemeClr val="bg1"/>
                </a:solidFill>
                <a:latin typeface="Georgia" panose="02040502050405020303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2000" dirty="0">
                <a:solidFill>
                  <a:schemeClr val="bg1"/>
                </a:solidFill>
                <a:latin typeface="Georgia" panose="02040502050405020303" pitchFamily="18" charset="0"/>
              </a:rPr>
              <a:t>Leer los comentarios de los usuarios sobre las distintas películas o series.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2000" dirty="0">
                <a:solidFill>
                  <a:schemeClr val="bg1"/>
                </a:solidFill>
                <a:latin typeface="Georgia" panose="02040502050405020303" pitchFamily="18" charset="0"/>
              </a:rPr>
              <a:t>Conocer la puntuación otorgada por los usuarios de cada film.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2000" dirty="0">
                <a:solidFill>
                  <a:schemeClr val="bg1"/>
                </a:solidFill>
                <a:latin typeface="Georgia" panose="02040502050405020303" pitchFamily="18" charset="0"/>
              </a:rPr>
              <a:t>Acceder a las redes sociales de </a:t>
            </a:r>
            <a:r>
              <a:rPr lang="es-MX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CritiCrew</a:t>
            </a:r>
            <a:r>
              <a:rPr lang="es-MX" sz="2000" dirty="0">
                <a:solidFill>
                  <a:schemeClr val="bg1"/>
                </a:solidFill>
                <a:latin typeface="Georgia" panose="02040502050405020303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2000" dirty="0">
                <a:solidFill>
                  <a:schemeClr val="bg1"/>
                </a:solidFill>
                <a:latin typeface="Georgia" panose="02040502050405020303" pitchFamily="18" charset="0"/>
              </a:rPr>
              <a:t>Registrarse gratuitamente y disponer de mayores beneficios.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s-AR" sz="2000" dirty="0"/>
          </a:p>
        </p:txBody>
      </p:sp>
      <p:pic>
        <p:nvPicPr>
          <p:cNvPr id="15" name="Picture 10">
            <a:extLst>
              <a:ext uri="{FF2B5EF4-FFF2-40B4-BE49-F238E27FC236}">
                <a16:creationId xmlns:a16="http://schemas.microsoft.com/office/drawing/2014/main" id="{066F09B8-F59B-81F4-ADBE-C34838A70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8448" y="5248489"/>
            <a:ext cx="2684720" cy="79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618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EF92653-5D6D-47E6-8744-0DAF76E04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2F16C81C-42AB-1DB5-A40D-C7C2B674B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274" y="833954"/>
            <a:ext cx="10283452" cy="85630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s-AR" sz="3600" b="1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Épicas funcionales</a:t>
            </a:r>
            <a:br>
              <a:rPr lang="es-AR" sz="2800" b="1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</a:br>
            <a:br>
              <a:rPr lang="es-AR" sz="2200" strike="noStrike" dirty="0">
                <a:solidFill>
                  <a:schemeClr val="bg1"/>
                </a:solidFill>
                <a:effectLst/>
                <a:latin typeface="Sakkal Majalla" panose="020F0502020204030204" pitchFamily="2" charset="-78"/>
                <a:cs typeface="Sakkal Majalla" panose="020F0502020204030204" pitchFamily="2" charset="-78"/>
              </a:rPr>
            </a:br>
            <a:br>
              <a:rPr lang="es-MX" sz="2400" dirty="0">
                <a:solidFill>
                  <a:schemeClr val="bg1"/>
                </a:solidFill>
                <a:latin typeface="Georgia" panose="02040502050405020303" pitchFamily="18" charset="0"/>
              </a:rPr>
            </a:br>
            <a:br>
              <a:rPr lang="es-MX" sz="2400" b="0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</a:br>
            <a:endParaRPr lang="en-US" sz="2200" dirty="0">
              <a:solidFill>
                <a:schemeClr val="bg1"/>
              </a:solidFill>
              <a:latin typeface="Sakkal Majalla" panose="020F0502020204030204" pitchFamily="2" charset="-78"/>
              <a:cs typeface="Sakkal Majalla" panose="020F0502020204030204" pitchFamily="2" charset="-78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CA98CE3-81A7-4FFE-A047-9AA65998D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8D91C2B-BDB9-49BE-9C44-E0CFE597A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00157D5-4393-FCCA-AB8F-0EEDFB1E902F}"/>
              </a:ext>
            </a:extLst>
          </p:cNvPr>
          <p:cNvSpPr txBox="1"/>
          <p:nvPr/>
        </p:nvSpPr>
        <p:spPr>
          <a:xfrm>
            <a:off x="800100" y="1894085"/>
            <a:ext cx="98107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i="0" dirty="0">
                <a:solidFill>
                  <a:schemeClr val="bg1"/>
                </a:solidFill>
                <a:latin typeface="Sakkal Majalla" panose="020F0502020204030204" pitchFamily="2" charset="-78"/>
                <a:cs typeface="Sakkal Majalla" panose="020F0502020204030204" pitchFamily="2" charset="-78"/>
              </a:rPr>
              <a:t>LOS USUARIOS QUE DESIDAN REGISTRARSE , ADEMAS DE USAR LAS FUNCIONALIDADES YA ESPECIFICADAS, PODRAN:</a:t>
            </a:r>
            <a:br>
              <a:rPr lang="es-AR" sz="2400" u="none" strike="noStrike" dirty="0">
                <a:solidFill>
                  <a:schemeClr val="bg1"/>
                </a:solidFill>
                <a:effectLst/>
                <a:latin typeface="Sakkal Majalla" panose="020F0502020204030204" pitchFamily="2" charset="-78"/>
                <a:cs typeface="Sakkal Majalla" panose="020F0502020204030204" pitchFamily="2" charset="-78"/>
              </a:rPr>
            </a:br>
            <a:endParaRPr lang="es-AR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DC619BA-C8DA-E2C1-165C-0C8F3D9B17B2}"/>
              </a:ext>
            </a:extLst>
          </p:cNvPr>
          <p:cNvSpPr txBox="1"/>
          <p:nvPr/>
        </p:nvSpPr>
        <p:spPr>
          <a:xfrm>
            <a:off x="1995054" y="2505670"/>
            <a:ext cx="9130145" cy="3731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s-MX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2000" dirty="0">
                <a:solidFill>
                  <a:schemeClr val="bg1"/>
                </a:solidFill>
                <a:latin typeface="Georgia" panose="02040502050405020303" pitchFamily="18" charset="0"/>
              </a:rPr>
              <a:t>Tener una lista de series y películas seleccionadas particularmente a sus géneros favoritos.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2000" dirty="0">
                <a:solidFill>
                  <a:schemeClr val="bg1"/>
                </a:solidFill>
                <a:latin typeface="Georgia" panose="02040502050405020303" pitchFamily="18" charset="0"/>
              </a:rPr>
              <a:t>Realizar comentarios e intercambiar opiniones sobre las películas y series.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2000" dirty="0">
                <a:solidFill>
                  <a:schemeClr val="bg1"/>
                </a:solidFill>
                <a:latin typeface="Georgia" panose="02040502050405020303" pitchFamily="18" charset="0"/>
              </a:rPr>
              <a:t>Calificar los films con puntuaciones de 1 a 5.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MX" sz="2000" dirty="0">
                <a:solidFill>
                  <a:schemeClr val="bg1"/>
                </a:solidFill>
                <a:latin typeface="Georgia" panose="02040502050405020303" pitchFamily="18" charset="0"/>
              </a:rPr>
              <a:t>Acceder a sitio de ayuda y contacto con el administrados.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s-MX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s-AR" sz="2000" dirty="0"/>
          </a:p>
        </p:txBody>
      </p:sp>
      <p:pic>
        <p:nvPicPr>
          <p:cNvPr id="15" name="Picture 10">
            <a:extLst>
              <a:ext uri="{FF2B5EF4-FFF2-40B4-BE49-F238E27FC236}">
                <a16:creationId xmlns:a16="http://schemas.microsoft.com/office/drawing/2014/main" id="{066F09B8-F59B-81F4-ADBE-C34838A70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8448" y="5248489"/>
            <a:ext cx="2684720" cy="79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864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EF92653-5D6D-47E6-8744-0DAF76E04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2F16C81C-42AB-1DB5-A40D-C7C2B674B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274" y="833954"/>
            <a:ext cx="10283452" cy="85630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s-AR" sz="3600" b="1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Épicas DE DISEÑO</a:t>
            </a:r>
            <a:br>
              <a:rPr lang="es-AR" sz="2800" b="1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</a:br>
            <a:br>
              <a:rPr lang="es-AR" sz="2200" strike="noStrike" dirty="0">
                <a:solidFill>
                  <a:schemeClr val="bg1"/>
                </a:solidFill>
                <a:effectLst/>
                <a:latin typeface="Sakkal Majalla" panose="020F0502020204030204" pitchFamily="2" charset="-78"/>
                <a:cs typeface="Sakkal Majalla" panose="020F0502020204030204" pitchFamily="2" charset="-78"/>
              </a:rPr>
            </a:br>
            <a:br>
              <a:rPr lang="es-MX" sz="2400" dirty="0">
                <a:solidFill>
                  <a:schemeClr val="bg1"/>
                </a:solidFill>
                <a:latin typeface="Georgia" panose="02040502050405020303" pitchFamily="18" charset="0"/>
              </a:rPr>
            </a:br>
            <a:br>
              <a:rPr lang="es-MX" sz="2400" b="0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</a:br>
            <a:endParaRPr lang="en-US" sz="2200" dirty="0">
              <a:solidFill>
                <a:schemeClr val="bg1"/>
              </a:solidFill>
              <a:latin typeface="Sakkal Majalla" panose="020F0502020204030204" pitchFamily="2" charset="-78"/>
              <a:cs typeface="Sakkal Majalla" panose="020F0502020204030204" pitchFamily="2" charset="-78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CA98CE3-81A7-4FFE-A047-9AA65998D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8D91C2B-BDB9-49BE-9C44-E0CFE597A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antalla">
            <a:hlinkClick r:id="" action="ppaction://media"/>
            <a:extLst>
              <a:ext uri="{FF2B5EF4-FFF2-40B4-BE49-F238E27FC236}">
                <a16:creationId xmlns:a16="http://schemas.microsoft.com/office/drawing/2014/main" id="{34AB91A3-90C6-61DD-0794-3A1DAD6D75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4274" y="1553566"/>
            <a:ext cx="7161479" cy="4028332"/>
          </a:xfrm>
          <a:prstGeom prst="rect">
            <a:avLst/>
          </a:prstGeom>
          <a:ln>
            <a:noFill/>
          </a:ln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73FF71EF-5D7F-98BC-5893-36EE9989E184}"/>
              </a:ext>
            </a:extLst>
          </p:cNvPr>
          <p:cNvSpPr txBox="1"/>
          <p:nvPr/>
        </p:nvSpPr>
        <p:spPr>
          <a:xfrm>
            <a:off x="8274226" y="1447801"/>
            <a:ext cx="3759301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bg1"/>
                </a:solidFill>
              </a:rPr>
              <a:t>Diseño simple y dinámico, priorizando los últimos estrenos cinematográficos. </a:t>
            </a:r>
          </a:p>
          <a:p>
            <a:r>
              <a:rPr lang="es-AR" dirty="0">
                <a:solidFill>
                  <a:schemeClr val="bg1"/>
                </a:solidFill>
              </a:rPr>
              <a:t>Formulario de registro corto, iconos de acceso directo a redes sociales y contactos.</a:t>
            </a:r>
          </a:p>
          <a:p>
            <a:endParaRPr lang="es-AR" dirty="0">
              <a:solidFill>
                <a:schemeClr val="bg1"/>
              </a:solidFill>
            </a:endParaRPr>
          </a:p>
          <a:p>
            <a:r>
              <a:rPr lang="es-AR" dirty="0">
                <a:solidFill>
                  <a:schemeClr val="bg1"/>
                </a:solidFill>
              </a:rPr>
              <a:t>La distribución del sitio les otorga a los auspiciantes un lugar de alta y permanente exposición</a:t>
            </a:r>
          </a:p>
          <a:p>
            <a:r>
              <a:rPr lang="es-AR" dirty="0">
                <a:solidFill>
                  <a:schemeClr val="bg1"/>
                </a:solidFill>
              </a:rPr>
              <a:t>Es un modelo que se adapta a la llegada de futuras y más empresas, generando nuevas oportunidades de negocio.</a:t>
            </a:r>
          </a:p>
          <a:p>
            <a:endParaRPr lang="es-AR" dirty="0">
              <a:solidFill>
                <a:schemeClr val="bg1"/>
              </a:solidFill>
            </a:endParaRPr>
          </a:p>
          <a:p>
            <a:endParaRPr lang="es-AR" dirty="0">
              <a:solidFill>
                <a:schemeClr val="bg1"/>
              </a:solidFill>
            </a:endParaRPr>
          </a:p>
          <a:p>
            <a:endParaRPr lang="es-AR" dirty="0">
              <a:solidFill>
                <a:schemeClr val="bg1"/>
              </a:solidFill>
            </a:endParaRPr>
          </a:p>
          <a:p>
            <a:endParaRPr lang="es-AR" dirty="0">
              <a:solidFill>
                <a:schemeClr val="bg1"/>
              </a:solidFill>
            </a:endParaRPr>
          </a:p>
          <a:p>
            <a:endParaRPr lang="es-AR" dirty="0">
              <a:solidFill>
                <a:schemeClr val="bg1"/>
              </a:solidFill>
            </a:endParaRPr>
          </a:p>
          <a:p>
            <a:endParaRPr lang="es-AR" dirty="0">
              <a:solidFill>
                <a:schemeClr val="bg1"/>
              </a:solidFill>
            </a:endParaRPr>
          </a:p>
          <a:p>
            <a:endParaRPr lang="es-AR" dirty="0">
              <a:solidFill>
                <a:schemeClr val="bg1"/>
              </a:solidFill>
            </a:endParaRPr>
          </a:p>
          <a:p>
            <a:endParaRPr lang="es-AR" dirty="0">
              <a:solidFill>
                <a:schemeClr val="bg1"/>
              </a:solidFill>
            </a:endParaRPr>
          </a:p>
          <a:p>
            <a:endParaRPr lang="es-AR" dirty="0">
              <a:solidFill>
                <a:schemeClr val="bg1"/>
              </a:solidFill>
            </a:endParaRPr>
          </a:p>
        </p:txBody>
      </p:sp>
      <p:pic>
        <p:nvPicPr>
          <p:cNvPr id="15" name="Picture 10">
            <a:extLst>
              <a:ext uri="{FF2B5EF4-FFF2-40B4-BE49-F238E27FC236}">
                <a16:creationId xmlns:a16="http://schemas.microsoft.com/office/drawing/2014/main" id="{AC09FB0C-EC09-FA98-DB77-1EDABA633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0991" y="5248489"/>
            <a:ext cx="2684720" cy="79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67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EF92653-5D6D-47E6-8744-0DAF76E04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2F16C81C-42AB-1DB5-A40D-C7C2B674B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274" y="833954"/>
            <a:ext cx="10283452" cy="85630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s-AR" sz="3600" b="1" dirty="0">
                <a:solidFill>
                  <a:schemeClr val="bg1"/>
                </a:solidFill>
                <a:latin typeface="Georgia" panose="02040502050405020303" pitchFamily="18" charset="0"/>
              </a:rPr>
              <a:t>Diagrama de base de datos</a:t>
            </a:r>
            <a:br>
              <a:rPr lang="es-AR" sz="2800" b="1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</a:br>
            <a:br>
              <a:rPr lang="es-AR" sz="2200" strike="noStrike" dirty="0">
                <a:solidFill>
                  <a:schemeClr val="bg1"/>
                </a:solidFill>
                <a:effectLst/>
                <a:latin typeface="Sakkal Majalla" panose="020F0502020204030204" pitchFamily="2" charset="-78"/>
                <a:cs typeface="Sakkal Majalla" panose="020F0502020204030204" pitchFamily="2" charset="-78"/>
              </a:rPr>
            </a:br>
            <a:br>
              <a:rPr lang="es-MX" sz="2400" dirty="0">
                <a:solidFill>
                  <a:schemeClr val="bg1"/>
                </a:solidFill>
                <a:latin typeface="Georgia" panose="02040502050405020303" pitchFamily="18" charset="0"/>
              </a:rPr>
            </a:br>
            <a:br>
              <a:rPr lang="es-MX" sz="2400" b="0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</a:br>
            <a:endParaRPr lang="en-US" sz="2200" dirty="0">
              <a:solidFill>
                <a:schemeClr val="bg1"/>
              </a:solidFill>
              <a:latin typeface="Sakkal Majalla" panose="020F0502020204030204" pitchFamily="2" charset="-78"/>
              <a:cs typeface="Sakkal Majalla" panose="020F0502020204030204" pitchFamily="2" charset="-78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CA98CE3-81A7-4FFE-A047-9AA65998D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8D91C2B-BDB9-49BE-9C44-E0CFE597A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1AE9B23F-A7DE-E76E-01AF-9C893CF8A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617" y="1690256"/>
            <a:ext cx="9370677" cy="4091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7684647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TM03457485[[fn=Malla]]</Template>
  <TotalTime>142</TotalTime>
  <Words>252</Words>
  <Application>Microsoft Office PowerPoint</Application>
  <PresentationFormat>Panorámica</PresentationFormat>
  <Paragraphs>31</Paragraphs>
  <Slides>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3" baseType="lpstr">
      <vt:lpstr>Arial</vt:lpstr>
      <vt:lpstr>Calisto MT</vt:lpstr>
      <vt:lpstr>Courier New</vt:lpstr>
      <vt:lpstr>Garamond</vt:lpstr>
      <vt:lpstr>Georgia</vt:lpstr>
      <vt:lpstr>Sakkal Majalla</vt:lpstr>
      <vt:lpstr>Univers Condensed</vt:lpstr>
      <vt:lpstr>ChronicleVTI</vt:lpstr>
      <vt:lpstr>Presentación de PowerPoint</vt:lpstr>
      <vt:lpstr>Épicas funcionales    </vt:lpstr>
      <vt:lpstr>Épicas funcionales    </vt:lpstr>
      <vt:lpstr>Épicas DE DISEÑO    </vt:lpstr>
      <vt:lpstr>Diagrama de base de datos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 Battaglia</dc:creator>
  <cp:lastModifiedBy>Leo Battaglia</cp:lastModifiedBy>
  <cp:revision>3</cp:revision>
  <dcterms:created xsi:type="dcterms:W3CDTF">2023-10-24T17:44:57Z</dcterms:created>
  <dcterms:modified xsi:type="dcterms:W3CDTF">2023-11-27T19:29:38Z</dcterms:modified>
</cp:coreProperties>
</file>

<file path=docProps/thumbnail.jpeg>
</file>